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4198600" cy="20104100"/>
  <p:notesSz cx="14198600" cy="201041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60" d="100"/>
          <a:sy n="60" d="100"/>
        </p:scale>
        <p:origin x="5464" y="2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5371" y="6232271"/>
            <a:ext cx="12074208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0742" y="11258296"/>
            <a:ext cx="994346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0247" y="4623943"/>
            <a:ext cx="617915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15549" y="4623943"/>
            <a:ext cx="617915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4"/>
            <a:ext cx="14199869" cy="680720"/>
          </a:xfrm>
          <a:custGeom>
            <a:avLst/>
            <a:gdLst/>
            <a:ahLst/>
            <a:cxnLst/>
            <a:rect l="l" t="t" r="r" b="b"/>
            <a:pathLst>
              <a:path w="14199869" h="680720">
                <a:moveTo>
                  <a:pt x="14199544" y="0"/>
                </a:moveTo>
                <a:lnTo>
                  <a:pt x="0" y="0"/>
                </a:lnTo>
                <a:lnTo>
                  <a:pt x="0" y="680301"/>
                </a:lnTo>
                <a:lnTo>
                  <a:pt x="14199544" y="680301"/>
                </a:lnTo>
                <a:lnTo>
                  <a:pt x="14199544" y="0"/>
                </a:lnTo>
                <a:close/>
              </a:path>
            </a:pathLst>
          </a:custGeom>
          <a:solidFill>
            <a:srgbClr val="EBE4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713142"/>
            <a:ext cx="14199869" cy="0"/>
          </a:xfrm>
          <a:custGeom>
            <a:avLst/>
            <a:gdLst/>
            <a:ahLst/>
            <a:cxnLst/>
            <a:rect l="l" t="t" r="r" b="b"/>
            <a:pathLst>
              <a:path w="14199869">
                <a:moveTo>
                  <a:pt x="14199544" y="0"/>
                </a:moveTo>
                <a:lnTo>
                  <a:pt x="0" y="0"/>
                </a:lnTo>
              </a:path>
            </a:pathLst>
          </a:custGeom>
          <a:solidFill>
            <a:srgbClr val="A275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708366"/>
            <a:ext cx="14199869" cy="10160"/>
          </a:xfrm>
          <a:custGeom>
            <a:avLst/>
            <a:gdLst/>
            <a:ahLst/>
            <a:cxnLst/>
            <a:rect l="l" t="t" r="r" b="b"/>
            <a:pathLst>
              <a:path w="14199869" h="10159">
                <a:moveTo>
                  <a:pt x="0" y="0"/>
                </a:moveTo>
                <a:lnTo>
                  <a:pt x="0" y="9546"/>
                </a:lnTo>
                <a:lnTo>
                  <a:pt x="14199553" y="9546"/>
                </a:lnTo>
                <a:lnTo>
                  <a:pt x="14199553" y="0"/>
                </a:lnTo>
                <a:lnTo>
                  <a:pt x="0" y="0"/>
                </a:lnTo>
                <a:close/>
              </a:path>
            </a:pathLst>
          </a:custGeom>
          <a:solidFill>
            <a:srgbClr val="A275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680323"/>
            <a:ext cx="14199869" cy="0"/>
          </a:xfrm>
          <a:custGeom>
            <a:avLst/>
            <a:gdLst/>
            <a:ahLst/>
            <a:cxnLst/>
            <a:rect l="l" t="t" r="r" b="b"/>
            <a:pathLst>
              <a:path w="14199869">
                <a:moveTo>
                  <a:pt x="14199544" y="0"/>
                </a:moveTo>
                <a:lnTo>
                  <a:pt x="0" y="0"/>
                </a:lnTo>
              </a:path>
            </a:pathLst>
          </a:custGeom>
          <a:solidFill>
            <a:srgbClr val="A275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675552"/>
            <a:ext cx="14199869" cy="10160"/>
          </a:xfrm>
          <a:custGeom>
            <a:avLst/>
            <a:gdLst/>
            <a:ahLst/>
            <a:cxnLst/>
            <a:rect l="l" t="t" r="r" b="b"/>
            <a:pathLst>
              <a:path w="14199869" h="10159">
                <a:moveTo>
                  <a:pt x="0" y="0"/>
                </a:moveTo>
                <a:lnTo>
                  <a:pt x="0" y="9546"/>
                </a:lnTo>
                <a:lnTo>
                  <a:pt x="14199553" y="9546"/>
                </a:lnTo>
                <a:lnTo>
                  <a:pt x="14199553" y="0"/>
                </a:lnTo>
                <a:lnTo>
                  <a:pt x="0" y="0"/>
                </a:lnTo>
                <a:close/>
              </a:path>
            </a:pathLst>
          </a:custGeom>
          <a:solidFill>
            <a:srgbClr val="A275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634510" y="173179"/>
            <a:ext cx="5253990" cy="417830"/>
          </a:xfrm>
          <a:custGeom>
            <a:avLst/>
            <a:gdLst/>
            <a:ahLst/>
            <a:cxnLst/>
            <a:rect l="l" t="t" r="r" b="b"/>
            <a:pathLst>
              <a:path w="5253990" h="417830">
                <a:moveTo>
                  <a:pt x="5044628" y="0"/>
                </a:moveTo>
                <a:lnTo>
                  <a:pt x="208821" y="0"/>
                </a:lnTo>
                <a:lnTo>
                  <a:pt x="160942" y="5515"/>
                </a:lnTo>
                <a:lnTo>
                  <a:pt x="116989" y="21225"/>
                </a:lnTo>
                <a:lnTo>
                  <a:pt x="78216" y="45877"/>
                </a:lnTo>
                <a:lnTo>
                  <a:pt x="45877" y="78216"/>
                </a:lnTo>
                <a:lnTo>
                  <a:pt x="21225" y="116989"/>
                </a:lnTo>
                <a:lnTo>
                  <a:pt x="5515" y="160942"/>
                </a:lnTo>
                <a:lnTo>
                  <a:pt x="0" y="208821"/>
                </a:lnTo>
                <a:lnTo>
                  <a:pt x="5515" y="256703"/>
                </a:lnTo>
                <a:lnTo>
                  <a:pt x="21225" y="300658"/>
                </a:lnTo>
                <a:lnTo>
                  <a:pt x="45877" y="339433"/>
                </a:lnTo>
                <a:lnTo>
                  <a:pt x="78216" y="371773"/>
                </a:lnTo>
                <a:lnTo>
                  <a:pt x="116989" y="396425"/>
                </a:lnTo>
                <a:lnTo>
                  <a:pt x="160942" y="412135"/>
                </a:lnTo>
                <a:lnTo>
                  <a:pt x="208821" y="417651"/>
                </a:lnTo>
                <a:lnTo>
                  <a:pt x="5044628" y="417651"/>
                </a:lnTo>
                <a:lnTo>
                  <a:pt x="5092510" y="412135"/>
                </a:lnTo>
                <a:lnTo>
                  <a:pt x="5136465" y="396425"/>
                </a:lnTo>
                <a:lnTo>
                  <a:pt x="5175240" y="371773"/>
                </a:lnTo>
                <a:lnTo>
                  <a:pt x="5207580" y="339433"/>
                </a:lnTo>
                <a:lnTo>
                  <a:pt x="5232232" y="300658"/>
                </a:lnTo>
                <a:lnTo>
                  <a:pt x="5247943" y="256703"/>
                </a:lnTo>
                <a:lnTo>
                  <a:pt x="5253458" y="208821"/>
                </a:lnTo>
                <a:lnTo>
                  <a:pt x="5247943" y="160942"/>
                </a:lnTo>
                <a:lnTo>
                  <a:pt x="5232232" y="116989"/>
                </a:lnTo>
                <a:lnTo>
                  <a:pt x="5207580" y="78216"/>
                </a:lnTo>
                <a:lnTo>
                  <a:pt x="5175240" y="45877"/>
                </a:lnTo>
                <a:lnTo>
                  <a:pt x="5136465" y="21225"/>
                </a:lnTo>
                <a:lnTo>
                  <a:pt x="5092510" y="5515"/>
                </a:lnTo>
                <a:lnTo>
                  <a:pt x="50446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0247" y="804164"/>
            <a:ext cx="12784455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0247" y="4623943"/>
            <a:ext cx="1278445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829683" y="18696814"/>
            <a:ext cx="4545584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0247" y="18696814"/>
            <a:ext cx="3267138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27564" y="18696814"/>
            <a:ext cx="3267138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01659" y="244077"/>
            <a:ext cx="2200275" cy="3549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57985" algn="l"/>
              </a:tabLst>
            </a:pPr>
            <a:r>
              <a:rPr sz="2150" b="1" spc="10" dirty="0">
                <a:solidFill>
                  <a:srgbClr val="231F20"/>
                </a:solidFill>
                <a:latin typeface="メイリオ"/>
                <a:cs typeface="メイリオ"/>
              </a:rPr>
              <a:t>キーワード	</a:t>
            </a:r>
            <a:r>
              <a:rPr sz="2150" b="1" spc="5" dirty="0">
                <a:solidFill>
                  <a:srgbClr val="231F20"/>
                </a:solidFill>
                <a:latin typeface="メイリオ"/>
                <a:cs typeface="メイリオ"/>
              </a:rPr>
              <a:t>4</a:t>
            </a:r>
            <a:r>
              <a:rPr sz="2150" b="1" spc="-175" dirty="0">
                <a:solidFill>
                  <a:srgbClr val="231F20"/>
                </a:solidFill>
                <a:latin typeface="メイリオ"/>
                <a:cs typeface="メイリオ"/>
              </a:rPr>
              <a:t> </a:t>
            </a:r>
            <a:r>
              <a:rPr sz="2150" b="1" spc="10" dirty="0">
                <a:solidFill>
                  <a:srgbClr val="231F20"/>
                </a:solidFill>
                <a:latin typeface="メイリオ"/>
                <a:cs typeface="メイリオ"/>
              </a:rPr>
              <a:t>語</a:t>
            </a:r>
            <a:endParaRPr sz="2150">
              <a:latin typeface="メイリオ"/>
              <a:cs typeface="メイリオ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39270" y="3823847"/>
            <a:ext cx="2677795" cy="367030"/>
            <a:chOff x="1639270" y="3823847"/>
            <a:chExt cx="2677795" cy="367030"/>
          </a:xfrm>
        </p:grpSpPr>
        <p:sp>
          <p:nvSpPr>
            <p:cNvPr id="4" name="object 4"/>
            <p:cNvSpPr/>
            <p:nvPr/>
          </p:nvSpPr>
          <p:spPr>
            <a:xfrm>
              <a:off x="1639481" y="3828620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70">
                  <a:moveTo>
                    <a:pt x="2497946" y="0"/>
                  </a:moveTo>
                  <a:lnTo>
                    <a:pt x="0" y="0"/>
                  </a:lnTo>
                  <a:lnTo>
                    <a:pt x="0" y="178993"/>
                  </a:lnTo>
                  <a:lnTo>
                    <a:pt x="2603361" y="178993"/>
                  </a:lnTo>
                  <a:lnTo>
                    <a:pt x="2497946" y="0"/>
                  </a:lnTo>
                  <a:close/>
                </a:path>
              </a:pathLst>
            </a:custGeom>
            <a:solidFill>
              <a:srgbClr val="C2A2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39481" y="4007614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70">
                  <a:moveTo>
                    <a:pt x="2603361" y="0"/>
                  </a:moveTo>
                  <a:lnTo>
                    <a:pt x="0" y="0"/>
                  </a:lnTo>
                  <a:lnTo>
                    <a:pt x="0" y="178993"/>
                  </a:lnTo>
                  <a:lnTo>
                    <a:pt x="2497946" y="178993"/>
                  </a:lnTo>
                  <a:lnTo>
                    <a:pt x="2603361" y="0"/>
                  </a:lnTo>
                  <a:close/>
                </a:path>
              </a:pathLst>
            </a:custGeom>
            <a:solidFill>
              <a:srgbClr val="A377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07289" y="3828620"/>
              <a:ext cx="105410" cy="357505"/>
            </a:xfrm>
            <a:custGeom>
              <a:avLst/>
              <a:gdLst/>
              <a:ahLst/>
              <a:cxnLst/>
              <a:rect l="l" t="t" r="r" b="b"/>
              <a:pathLst>
                <a:path w="105410" h="357504">
                  <a:moveTo>
                    <a:pt x="0" y="357489"/>
                  </a:moveTo>
                  <a:lnTo>
                    <a:pt x="104908" y="178495"/>
                  </a:lnTo>
                  <a:lnTo>
                    <a:pt x="0" y="0"/>
                  </a:lnTo>
                </a:path>
              </a:pathLst>
            </a:custGeom>
            <a:ln w="9546">
              <a:solidFill>
                <a:srgbClr val="C2A23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9270" y="3828498"/>
              <a:ext cx="104823" cy="357947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738148" y="3907485"/>
            <a:ext cx="927735" cy="283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00" b="1" spc="70" dirty="0">
                <a:solidFill>
                  <a:srgbClr val="FFFFFF"/>
                </a:solidFill>
                <a:latin typeface="メイリオ"/>
                <a:cs typeface="メイリオ"/>
              </a:rPr>
              <a:t>研究背景</a:t>
            </a:r>
            <a:endParaRPr sz="1700">
              <a:latin typeface="メイリオ"/>
              <a:cs typeface="メイリオ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639270" y="5971765"/>
            <a:ext cx="2677795" cy="367030"/>
            <a:chOff x="1639270" y="5971765"/>
            <a:chExt cx="2677795" cy="367030"/>
          </a:xfrm>
        </p:grpSpPr>
        <p:sp>
          <p:nvSpPr>
            <p:cNvPr id="10" name="object 10"/>
            <p:cNvSpPr/>
            <p:nvPr/>
          </p:nvSpPr>
          <p:spPr>
            <a:xfrm>
              <a:off x="1639481" y="5976538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70">
                  <a:moveTo>
                    <a:pt x="2497946" y="0"/>
                  </a:moveTo>
                  <a:lnTo>
                    <a:pt x="0" y="0"/>
                  </a:lnTo>
                  <a:lnTo>
                    <a:pt x="0" y="178993"/>
                  </a:lnTo>
                  <a:lnTo>
                    <a:pt x="2603361" y="178993"/>
                  </a:lnTo>
                  <a:lnTo>
                    <a:pt x="2497946" y="0"/>
                  </a:lnTo>
                  <a:close/>
                </a:path>
              </a:pathLst>
            </a:custGeom>
            <a:solidFill>
              <a:srgbClr val="C2A2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39481" y="6155532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70">
                  <a:moveTo>
                    <a:pt x="2603361" y="0"/>
                  </a:moveTo>
                  <a:lnTo>
                    <a:pt x="0" y="0"/>
                  </a:lnTo>
                  <a:lnTo>
                    <a:pt x="0" y="178993"/>
                  </a:lnTo>
                  <a:lnTo>
                    <a:pt x="2497946" y="178993"/>
                  </a:lnTo>
                  <a:lnTo>
                    <a:pt x="2603361" y="0"/>
                  </a:lnTo>
                  <a:close/>
                </a:path>
              </a:pathLst>
            </a:custGeom>
            <a:solidFill>
              <a:srgbClr val="A377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207289" y="5976538"/>
              <a:ext cx="105410" cy="357505"/>
            </a:xfrm>
            <a:custGeom>
              <a:avLst/>
              <a:gdLst/>
              <a:ahLst/>
              <a:cxnLst/>
              <a:rect l="l" t="t" r="r" b="b"/>
              <a:pathLst>
                <a:path w="105410" h="357504">
                  <a:moveTo>
                    <a:pt x="0" y="357489"/>
                  </a:moveTo>
                  <a:lnTo>
                    <a:pt x="104908" y="178495"/>
                  </a:lnTo>
                  <a:lnTo>
                    <a:pt x="0" y="0"/>
                  </a:lnTo>
                </a:path>
              </a:pathLst>
            </a:custGeom>
            <a:ln w="9546">
              <a:solidFill>
                <a:srgbClr val="C2A23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9270" y="5976425"/>
              <a:ext cx="104823" cy="357934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738148" y="6054533"/>
            <a:ext cx="1604645" cy="283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00" b="1" spc="70" dirty="0">
                <a:solidFill>
                  <a:srgbClr val="FFFFFF"/>
                </a:solidFill>
                <a:latin typeface="メイリオ"/>
                <a:cs typeface="メイリオ"/>
              </a:rPr>
              <a:t>研究方法・目的</a:t>
            </a:r>
            <a:endParaRPr sz="1700">
              <a:latin typeface="メイリオ"/>
              <a:cs typeface="メイリオ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639270" y="8099799"/>
            <a:ext cx="2677795" cy="367030"/>
            <a:chOff x="1639270" y="8099799"/>
            <a:chExt cx="2677795" cy="367030"/>
          </a:xfrm>
        </p:grpSpPr>
        <p:sp>
          <p:nvSpPr>
            <p:cNvPr id="16" name="object 16"/>
            <p:cNvSpPr/>
            <p:nvPr/>
          </p:nvSpPr>
          <p:spPr>
            <a:xfrm>
              <a:off x="1639481" y="8104572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70">
                  <a:moveTo>
                    <a:pt x="2497946" y="0"/>
                  </a:moveTo>
                  <a:lnTo>
                    <a:pt x="0" y="0"/>
                  </a:lnTo>
                  <a:lnTo>
                    <a:pt x="0" y="178993"/>
                  </a:lnTo>
                  <a:lnTo>
                    <a:pt x="2603361" y="178993"/>
                  </a:lnTo>
                  <a:lnTo>
                    <a:pt x="2497946" y="0"/>
                  </a:lnTo>
                  <a:close/>
                </a:path>
              </a:pathLst>
            </a:custGeom>
            <a:solidFill>
              <a:srgbClr val="C2A2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39481" y="8283565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70">
                  <a:moveTo>
                    <a:pt x="2603361" y="0"/>
                  </a:moveTo>
                  <a:lnTo>
                    <a:pt x="0" y="0"/>
                  </a:lnTo>
                  <a:lnTo>
                    <a:pt x="0" y="178993"/>
                  </a:lnTo>
                  <a:lnTo>
                    <a:pt x="2497946" y="178993"/>
                  </a:lnTo>
                  <a:lnTo>
                    <a:pt x="2603361" y="0"/>
                  </a:lnTo>
                  <a:close/>
                </a:path>
              </a:pathLst>
            </a:custGeom>
            <a:solidFill>
              <a:srgbClr val="A377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207289" y="8104572"/>
              <a:ext cx="105410" cy="357505"/>
            </a:xfrm>
            <a:custGeom>
              <a:avLst/>
              <a:gdLst/>
              <a:ahLst/>
              <a:cxnLst/>
              <a:rect l="l" t="t" r="r" b="b"/>
              <a:pathLst>
                <a:path w="105410" h="357504">
                  <a:moveTo>
                    <a:pt x="0" y="357489"/>
                  </a:moveTo>
                  <a:lnTo>
                    <a:pt x="104908" y="178495"/>
                  </a:lnTo>
                  <a:lnTo>
                    <a:pt x="0" y="0"/>
                  </a:lnTo>
                </a:path>
              </a:pathLst>
            </a:custGeom>
            <a:ln w="9546">
              <a:solidFill>
                <a:srgbClr val="C2A23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39270" y="8104458"/>
              <a:ext cx="104823" cy="357934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738148" y="8185475"/>
            <a:ext cx="927735" cy="283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00" b="1" spc="70" dirty="0">
                <a:solidFill>
                  <a:srgbClr val="FFFFFF"/>
                </a:solidFill>
                <a:latin typeface="メイリオ"/>
                <a:cs typeface="メイリオ"/>
              </a:rPr>
              <a:t>研究概要</a:t>
            </a:r>
            <a:endParaRPr sz="1700">
              <a:latin typeface="メイリオ"/>
              <a:cs typeface="メイリオ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639270" y="13827582"/>
            <a:ext cx="2677795" cy="367665"/>
            <a:chOff x="1639270" y="13827582"/>
            <a:chExt cx="2677795" cy="367665"/>
          </a:xfrm>
        </p:grpSpPr>
        <p:sp>
          <p:nvSpPr>
            <p:cNvPr id="22" name="object 22"/>
            <p:cNvSpPr/>
            <p:nvPr/>
          </p:nvSpPr>
          <p:spPr>
            <a:xfrm>
              <a:off x="1639481" y="13832355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69">
                  <a:moveTo>
                    <a:pt x="2497946" y="0"/>
                  </a:moveTo>
                  <a:lnTo>
                    <a:pt x="0" y="0"/>
                  </a:lnTo>
                  <a:lnTo>
                    <a:pt x="0" y="179001"/>
                  </a:lnTo>
                  <a:lnTo>
                    <a:pt x="2603361" y="179001"/>
                  </a:lnTo>
                  <a:lnTo>
                    <a:pt x="2497946" y="0"/>
                  </a:lnTo>
                  <a:close/>
                </a:path>
              </a:pathLst>
            </a:custGeom>
            <a:solidFill>
              <a:srgbClr val="C2A2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639481" y="14011357"/>
              <a:ext cx="2603500" cy="179070"/>
            </a:xfrm>
            <a:custGeom>
              <a:avLst/>
              <a:gdLst/>
              <a:ahLst/>
              <a:cxnLst/>
              <a:rect l="l" t="t" r="r" b="b"/>
              <a:pathLst>
                <a:path w="2603500" h="179069">
                  <a:moveTo>
                    <a:pt x="2603361" y="0"/>
                  </a:moveTo>
                  <a:lnTo>
                    <a:pt x="0" y="0"/>
                  </a:lnTo>
                  <a:lnTo>
                    <a:pt x="0" y="178993"/>
                  </a:lnTo>
                  <a:lnTo>
                    <a:pt x="2497946" y="178993"/>
                  </a:lnTo>
                  <a:lnTo>
                    <a:pt x="2603361" y="0"/>
                  </a:lnTo>
                  <a:close/>
                </a:path>
              </a:pathLst>
            </a:custGeom>
            <a:solidFill>
              <a:srgbClr val="A377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207289" y="13832355"/>
              <a:ext cx="105410" cy="357505"/>
            </a:xfrm>
            <a:custGeom>
              <a:avLst/>
              <a:gdLst/>
              <a:ahLst/>
              <a:cxnLst/>
              <a:rect l="l" t="t" r="r" b="b"/>
              <a:pathLst>
                <a:path w="105410" h="357505">
                  <a:moveTo>
                    <a:pt x="0" y="357497"/>
                  </a:moveTo>
                  <a:lnTo>
                    <a:pt x="104908" y="178495"/>
                  </a:lnTo>
                  <a:lnTo>
                    <a:pt x="0" y="0"/>
                  </a:lnTo>
                </a:path>
              </a:pathLst>
            </a:custGeom>
            <a:ln w="9546">
              <a:solidFill>
                <a:srgbClr val="C2A23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39270" y="13832241"/>
              <a:ext cx="104823" cy="357942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1738148" y="13913265"/>
            <a:ext cx="1378585" cy="2832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00" b="1" spc="70" dirty="0">
                <a:solidFill>
                  <a:srgbClr val="FFFFFF"/>
                </a:solidFill>
                <a:latin typeface="メイリオ"/>
                <a:cs typeface="メイリオ"/>
              </a:rPr>
              <a:t>成果・まとめ</a:t>
            </a:r>
            <a:endParaRPr sz="1700">
              <a:latin typeface="メイリオ"/>
              <a:cs typeface="メイリオ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625035" y="17179633"/>
            <a:ext cx="855344" cy="852805"/>
            <a:chOff x="1625035" y="17179633"/>
            <a:chExt cx="855344" cy="852805"/>
          </a:xfrm>
        </p:grpSpPr>
        <p:sp>
          <p:nvSpPr>
            <p:cNvPr id="28" name="object 28"/>
            <p:cNvSpPr/>
            <p:nvPr/>
          </p:nvSpPr>
          <p:spPr>
            <a:xfrm>
              <a:off x="1625028" y="17179644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19" h="731519">
                  <a:moveTo>
                    <a:pt x="731062" y="124790"/>
                  </a:moveTo>
                  <a:lnTo>
                    <a:pt x="696302" y="93586"/>
                  </a:lnTo>
                  <a:lnTo>
                    <a:pt x="659117" y="66852"/>
                  </a:lnTo>
                  <a:lnTo>
                    <a:pt x="619874" y="44564"/>
                  </a:lnTo>
                  <a:lnTo>
                    <a:pt x="578967" y="26733"/>
                  </a:lnTo>
                  <a:lnTo>
                    <a:pt x="536740" y="13360"/>
                  </a:lnTo>
                  <a:lnTo>
                    <a:pt x="493598" y="4445"/>
                  </a:lnTo>
                  <a:lnTo>
                    <a:pt x="449884" y="0"/>
                  </a:lnTo>
                  <a:lnTo>
                    <a:pt x="405993" y="0"/>
                  </a:lnTo>
                  <a:lnTo>
                    <a:pt x="362280" y="4457"/>
                  </a:lnTo>
                  <a:lnTo>
                    <a:pt x="319125" y="13373"/>
                  </a:lnTo>
                  <a:lnTo>
                    <a:pt x="276910" y="26746"/>
                  </a:lnTo>
                  <a:lnTo>
                    <a:pt x="235991" y="44577"/>
                  </a:lnTo>
                  <a:lnTo>
                    <a:pt x="196761" y="66852"/>
                  </a:lnTo>
                  <a:lnTo>
                    <a:pt x="159575" y="93599"/>
                  </a:lnTo>
                  <a:lnTo>
                    <a:pt x="124815" y="124802"/>
                  </a:lnTo>
                  <a:lnTo>
                    <a:pt x="93611" y="159562"/>
                  </a:lnTo>
                  <a:lnTo>
                    <a:pt x="66865" y="196748"/>
                  </a:lnTo>
                  <a:lnTo>
                    <a:pt x="44577" y="235991"/>
                  </a:lnTo>
                  <a:lnTo>
                    <a:pt x="26746" y="276910"/>
                  </a:lnTo>
                  <a:lnTo>
                    <a:pt x="13373" y="319125"/>
                  </a:lnTo>
                  <a:lnTo>
                    <a:pt x="4457" y="362280"/>
                  </a:lnTo>
                  <a:lnTo>
                    <a:pt x="0" y="405980"/>
                  </a:lnTo>
                  <a:lnTo>
                    <a:pt x="0" y="449884"/>
                  </a:lnTo>
                  <a:lnTo>
                    <a:pt x="4457" y="493598"/>
                  </a:lnTo>
                  <a:lnTo>
                    <a:pt x="13373" y="536740"/>
                  </a:lnTo>
                  <a:lnTo>
                    <a:pt x="26746" y="578967"/>
                  </a:lnTo>
                  <a:lnTo>
                    <a:pt x="44564" y="619874"/>
                  </a:lnTo>
                  <a:lnTo>
                    <a:pt x="66852" y="659117"/>
                  </a:lnTo>
                  <a:lnTo>
                    <a:pt x="93599" y="696302"/>
                  </a:lnTo>
                  <a:lnTo>
                    <a:pt x="124802" y="731062"/>
                  </a:lnTo>
                  <a:lnTo>
                    <a:pt x="135089" y="720775"/>
                  </a:lnTo>
                  <a:lnTo>
                    <a:pt x="135420" y="721144"/>
                  </a:lnTo>
                  <a:lnTo>
                    <a:pt x="474218" y="384327"/>
                  </a:lnTo>
                  <a:lnTo>
                    <a:pt x="648017" y="211188"/>
                  </a:lnTo>
                  <a:lnTo>
                    <a:pt x="711606" y="146951"/>
                  </a:lnTo>
                  <a:lnTo>
                    <a:pt x="719747" y="136829"/>
                  </a:lnTo>
                  <a:lnTo>
                    <a:pt x="719366" y="136499"/>
                  </a:lnTo>
                  <a:lnTo>
                    <a:pt x="731062" y="124790"/>
                  </a:lnTo>
                  <a:close/>
                </a:path>
              </a:pathLst>
            </a:custGeom>
            <a:solidFill>
              <a:srgbClr val="C2A2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759579" y="17315591"/>
              <a:ext cx="705485" cy="705485"/>
            </a:xfrm>
            <a:custGeom>
              <a:avLst/>
              <a:gdLst/>
              <a:ahLst/>
              <a:cxnLst/>
              <a:rect l="l" t="t" r="r" b="b"/>
              <a:pathLst>
                <a:path w="705485" h="705484">
                  <a:moveTo>
                    <a:pt x="584323" y="0"/>
                  </a:moveTo>
                  <a:lnTo>
                    <a:pt x="574207" y="8138"/>
                  </a:lnTo>
                  <a:lnTo>
                    <a:pt x="509967" y="71717"/>
                  </a:lnTo>
                  <a:lnTo>
                    <a:pt x="336825" y="245516"/>
                  </a:lnTo>
                  <a:lnTo>
                    <a:pt x="0" y="584315"/>
                  </a:lnTo>
                  <a:lnTo>
                    <a:pt x="36038" y="616422"/>
                  </a:lnTo>
                  <a:lnTo>
                    <a:pt x="74707" y="643590"/>
                  </a:lnTo>
                  <a:lnTo>
                    <a:pt x="115567" y="665818"/>
                  </a:lnTo>
                  <a:lnTo>
                    <a:pt x="158181" y="683107"/>
                  </a:lnTo>
                  <a:lnTo>
                    <a:pt x="202111" y="695456"/>
                  </a:lnTo>
                  <a:lnTo>
                    <a:pt x="246917" y="702865"/>
                  </a:lnTo>
                  <a:lnTo>
                    <a:pt x="292161" y="705335"/>
                  </a:lnTo>
                  <a:lnTo>
                    <a:pt x="337406" y="702865"/>
                  </a:lnTo>
                  <a:lnTo>
                    <a:pt x="382212" y="695456"/>
                  </a:lnTo>
                  <a:lnTo>
                    <a:pt x="426141" y="683107"/>
                  </a:lnTo>
                  <a:lnTo>
                    <a:pt x="468756" y="665818"/>
                  </a:lnTo>
                  <a:lnTo>
                    <a:pt x="509616" y="643590"/>
                  </a:lnTo>
                  <a:lnTo>
                    <a:pt x="548285" y="616422"/>
                  </a:lnTo>
                  <a:lnTo>
                    <a:pt x="584323" y="584315"/>
                  </a:lnTo>
                  <a:lnTo>
                    <a:pt x="616429" y="548277"/>
                  </a:lnTo>
                  <a:lnTo>
                    <a:pt x="643595" y="509608"/>
                  </a:lnTo>
                  <a:lnTo>
                    <a:pt x="665822" y="468747"/>
                  </a:lnTo>
                  <a:lnTo>
                    <a:pt x="683110" y="426133"/>
                  </a:lnTo>
                  <a:lnTo>
                    <a:pt x="695458" y="382204"/>
                  </a:lnTo>
                  <a:lnTo>
                    <a:pt x="702867" y="337398"/>
                  </a:lnTo>
                  <a:lnTo>
                    <a:pt x="705337" y="292154"/>
                  </a:lnTo>
                  <a:lnTo>
                    <a:pt x="702867" y="246910"/>
                  </a:lnTo>
                  <a:lnTo>
                    <a:pt x="695458" y="202105"/>
                  </a:lnTo>
                  <a:lnTo>
                    <a:pt x="683110" y="158176"/>
                  </a:lnTo>
                  <a:lnTo>
                    <a:pt x="665822" y="115563"/>
                  </a:lnTo>
                  <a:lnTo>
                    <a:pt x="643595" y="74703"/>
                  </a:lnTo>
                  <a:lnTo>
                    <a:pt x="616429" y="36036"/>
                  </a:lnTo>
                  <a:lnTo>
                    <a:pt x="584323" y="0"/>
                  </a:lnTo>
                  <a:close/>
                </a:path>
              </a:pathLst>
            </a:custGeom>
            <a:solidFill>
              <a:srgbClr val="825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748959" y="17303555"/>
              <a:ext cx="731520" cy="728980"/>
            </a:xfrm>
            <a:custGeom>
              <a:avLst/>
              <a:gdLst/>
              <a:ahLst/>
              <a:cxnLst/>
              <a:rect l="l" t="t" r="r" b="b"/>
              <a:pathLst>
                <a:path w="731519" h="728980">
                  <a:moveTo>
                    <a:pt x="606275" y="0"/>
                  </a:moveTo>
                  <a:lnTo>
                    <a:pt x="584323" y="21959"/>
                  </a:lnTo>
                  <a:lnTo>
                    <a:pt x="615174" y="56600"/>
                  </a:lnTo>
                  <a:lnTo>
                    <a:pt x="641279" y="93793"/>
                  </a:lnTo>
                  <a:lnTo>
                    <a:pt x="662637" y="133112"/>
                  </a:lnTo>
                  <a:lnTo>
                    <a:pt x="679249" y="174132"/>
                  </a:lnTo>
                  <a:lnTo>
                    <a:pt x="691116" y="216428"/>
                  </a:lnTo>
                  <a:lnTo>
                    <a:pt x="698236" y="259574"/>
                  </a:lnTo>
                  <a:lnTo>
                    <a:pt x="700610" y="303146"/>
                  </a:lnTo>
                  <a:lnTo>
                    <a:pt x="698238" y="346717"/>
                  </a:lnTo>
                  <a:lnTo>
                    <a:pt x="691119" y="389863"/>
                  </a:lnTo>
                  <a:lnTo>
                    <a:pt x="679255" y="432159"/>
                  </a:lnTo>
                  <a:lnTo>
                    <a:pt x="662643" y="473179"/>
                  </a:lnTo>
                  <a:lnTo>
                    <a:pt x="641286" y="512498"/>
                  </a:lnTo>
                  <a:lnTo>
                    <a:pt x="615182" y="549691"/>
                  </a:lnTo>
                  <a:lnTo>
                    <a:pt x="584332" y="584332"/>
                  </a:lnTo>
                  <a:lnTo>
                    <a:pt x="549689" y="615182"/>
                  </a:lnTo>
                  <a:lnTo>
                    <a:pt x="512495" y="641286"/>
                  </a:lnTo>
                  <a:lnTo>
                    <a:pt x="473175" y="662643"/>
                  </a:lnTo>
                  <a:lnTo>
                    <a:pt x="432154" y="679255"/>
                  </a:lnTo>
                  <a:lnTo>
                    <a:pt x="389857" y="691119"/>
                  </a:lnTo>
                  <a:lnTo>
                    <a:pt x="346710" y="698238"/>
                  </a:lnTo>
                  <a:lnTo>
                    <a:pt x="303138" y="700610"/>
                  </a:lnTo>
                  <a:lnTo>
                    <a:pt x="259566" y="698236"/>
                  </a:lnTo>
                  <a:lnTo>
                    <a:pt x="216420" y="691116"/>
                  </a:lnTo>
                  <a:lnTo>
                    <a:pt x="174124" y="679249"/>
                  </a:lnTo>
                  <a:lnTo>
                    <a:pt x="133104" y="662637"/>
                  </a:lnTo>
                  <a:lnTo>
                    <a:pt x="93785" y="641279"/>
                  </a:lnTo>
                  <a:lnTo>
                    <a:pt x="56592" y="615174"/>
                  </a:lnTo>
                  <a:lnTo>
                    <a:pt x="21951" y="584323"/>
                  </a:lnTo>
                  <a:lnTo>
                    <a:pt x="0" y="606275"/>
                  </a:lnTo>
                  <a:lnTo>
                    <a:pt x="33709" y="636297"/>
                  </a:lnTo>
                  <a:lnTo>
                    <a:pt x="70111" y="662163"/>
                  </a:lnTo>
                  <a:lnTo>
                    <a:pt x="108806" y="683842"/>
                  </a:lnTo>
                  <a:lnTo>
                    <a:pt x="149392" y="701303"/>
                  </a:lnTo>
                  <a:lnTo>
                    <a:pt x="191471" y="714517"/>
                  </a:lnTo>
                  <a:lnTo>
                    <a:pt x="234641" y="723451"/>
                  </a:lnTo>
                  <a:lnTo>
                    <a:pt x="278503" y="728077"/>
                  </a:lnTo>
                  <a:lnTo>
                    <a:pt x="322656" y="728362"/>
                  </a:lnTo>
                  <a:lnTo>
                    <a:pt x="366700" y="724277"/>
                  </a:lnTo>
                  <a:lnTo>
                    <a:pt x="410236" y="715791"/>
                  </a:lnTo>
                  <a:lnTo>
                    <a:pt x="452861" y="702872"/>
                  </a:lnTo>
                  <a:lnTo>
                    <a:pt x="494177" y="685491"/>
                  </a:lnTo>
                  <a:lnTo>
                    <a:pt x="533784" y="663617"/>
                  </a:lnTo>
                  <a:lnTo>
                    <a:pt x="571280" y="637219"/>
                  </a:lnTo>
                  <a:lnTo>
                    <a:pt x="606266" y="606266"/>
                  </a:lnTo>
                  <a:lnTo>
                    <a:pt x="637621" y="571659"/>
                  </a:lnTo>
                  <a:lnTo>
                    <a:pt x="664476" y="534586"/>
                  </a:lnTo>
                  <a:lnTo>
                    <a:pt x="686837" y="495425"/>
                  </a:lnTo>
                  <a:lnTo>
                    <a:pt x="704707" y="454553"/>
                  </a:lnTo>
                  <a:lnTo>
                    <a:pt x="718092" y="412348"/>
                  </a:lnTo>
                  <a:lnTo>
                    <a:pt x="726996" y="369186"/>
                  </a:lnTo>
                  <a:lnTo>
                    <a:pt x="731424" y="325446"/>
                  </a:lnTo>
                  <a:lnTo>
                    <a:pt x="731381" y="281506"/>
                  </a:lnTo>
                  <a:lnTo>
                    <a:pt x="726871" y="237741"/>
                  </a:lnTo>
                  <a:lnTo>
                    <a:pt x="717899" y="194531"/>
                  </a:lnTo>
                  <a:lnTo>
                    <a:pt x="704470" y="152252"/>
                  </a:lnTo>
                  <a:lnTo>
                    <a:pt x="686588" y="111282"/>
                  </a:lnTo>
                  <a:lnTo>
                    <a:pt x="664259" y="71998"/>
                  </a:lnTo>
                  <a:lnTo>
                    <a:pt x="637486" y="34778"/>
                  </a:lnTo>
                  <a:lnTo>
                    <a:pt x="606275" y="0"/>
                  </a:lnTo>
                  <a:close/>
                </a:path>
              </a:pathLst>
            </a:custGeom>
            <a:solidFill>
              <a:srgbClr val="8658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924893" y="17517938"/>
              <a:ext cx="245110" cy="290195"/>
            </a:xfrm>
            <a:custGeom>
              <a:avLst/>
              <a:gdLst/>
              <a:ahLst/>
              <a:cxnLst/>
              <a:rect l="l" t="t" r="r" b="b"/>
              <a:pathLst>
                <a:path w="245110" h="290194">
                  <a:moveTo>
                    <a:pt x="114181" y="0"/>
                  </a:moveTo>
                  <a:lnTo>
                    <a:pt x="95054" y="3511"/>
                  </a:lnTo>
                  <a:lnTo>
                    <a:pt x="85263" y="11237"/>
                  </a:lnTo>
                  <a:lnTo>
                    <a:pt x="81682" y="18962"/>
                  </a:lnTo>
                  <a:lnTo>
                    <a:pt x="81183" y="22474"/>
                  </a:lnTo>
                  <a:lnTo>
                    <a:pt x="81183" y="157412"/>
                  </a:lnTo>
                  <a:lnTo>
                    <a:pt x="79409" y="168689"/>
                  </a:lnTo>
                  <a:lnTo>
                    <a:pt x="76890" y="173275"/>
                  </a:lnTo>
                  <a:lnTo>
                    <a:pt x="71892" y="171916"/>
                  </a:lnTo>
                  <a:lnTo>
                    <a:pt x="62680" y="165357"/>
                  </a:lnTo>
                  <a:lnTo>
                    <a:pt x="51681" y="154088"/>
                  </a:lnTo>
                  <a:lnTo>
                    <a:pt x="40834" y="142141"/>
                  </a:lnTo>
                  <a:lnTo>
                    <a:pt x="27710" y="135515"/>
                  </a:lnTo>
                  <a:lnTo>
                    <a:pt x="9880" y="140209"/>
                  </a:lnTo>
                  <a:lnTo>
                    <a:pt x="0" y="151996"/>
                  </a:lnTo>
                  <a:lnTo>
                    <a:pt x="141" y="165017"/>
                  </a:lnTo>
                  <a:lnTo>
                    <a:pt x="4490" y="175556"/>
                  </a:lnTo>
                  <a:lnTo>
                    <a:pt x="7232" y="179895"/>
                  </a:lnTo>
                  <a:lnTo>
                    <a:pt x="75895" y="284399"/>
                  </a:lnTo>
                  <a:lnTo>
                    <a:pt x="204829" y="289813"/>
                  </a:lnTo>
                  <a:lnTo>
                    <a:pt x="225725" y="240818"/>
                  </a:lnTo>
                  <a:lnTo>
                    <a:pt x="236866" y="212072"/>
                  </a:lnTo>
                  <a:lnTo>
                    <a:pt x="242009" y="192402"/>
                  </a:lnTo>
                  <a:lnTo>
                    <a:pt x="244912" y="170636"/>
                  </a:lnTo>
                  <a:lnTo>
                    <a:pt x="231464" y="140770"/>
                  </a:lnTo>
                  <a:lnTo>
                    <a:pt x="196722" y="120208"/>
                  </a:lnTo>
                  <a:lnTo>
                    <a:pt x="160989" y="108326"/>
                  </a:lnTo>
                  <a:lnTo>
                    <a:pt x="144566" y="104503"/>
                  </a:lnTo>
                  <a:lnTo>
                    <a:pt x="144566" y="22474"/>
                  </a:lnTo>
                  <a:lnTo>
                    <a:pt x="144827" y="9481"/>
                  </a:lnTo>
                  <a:lnTo>
                    <a:pt x="141748" y="2809"/>
                  </a:lnTo>
                  <a:lnTo>
                    <a:pt x="132483" y="351"/>
                  </a:lnTo>
                  <a:lnTo>
                    <a:pt x="1141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924893" y="17517938"/>
              <a:ext cx="245110" cy="290195"/>
            </a:xfrm>
            <a:custGeom>
              <a:avLst/>
              <a:gdLst/>
              <a:ahLst/>
              <a:cxnLst/>
              <a:rect l="l" t="t" r="r" b="b"/>
              <a:pathLst>
                <a:path w="245110" h="290194">
                  <a:moveTo>
                    <a:pt x="204829" y="289813"/>
                  </a:moveTo>
                  <a:lnTo>
                    <a:pt x="225725" y="240818"/>
                  </a:lnTo>
                  <a:lnTo>
                    <a:pt x="236866" y="212072"/>
                  </a:lnTo>
                  <a:lnTo>
                    <a:pt x="242009" y="192402"/>
                  </a:lnTo>
                  <a:lnTo>
                    <a:pt x="244912" y="170636"/>
                  </a:lnTo>
                  <a:lnTo>
                    <a:pt x="231464" y="140770"/>
                  </a:lnTo>
                  <a:lnTo>
                    <a:pt x="196722" y="120208"/>
                  </a:lnTo>
                  <a:lnTo>
                    <a:pt x="160989" y="108326"/>
                  </a:lnTo>
                  <a:lnTo>
                    <a:pt x="144566" y="104503"/>
                  </a:lnTo>
                  <a:lnTo>
                    <a:pt x="144566" y="22474"/>
                  </a:lnTo>
                  <a:lnTo>
                    <a:pt x="144827" y="9481"/>
                  </a:lnTo>
                  <a:lnTo>
                    <a:pt x="141748" y="2809"/>
                  </a:lnTo>
                  <a:lnTo>
                    <a:pt x="132483" y="351"/>
                  </a:lnTo>
                  <a:lnTo>
                    <a:pt x="114181" y="0"/>
                  </a:lnTo>
                  <a:lnTo>
                    <a:pt x="95054" y="3511"/>
                  </a:lnTo>
                  <a:lnTo>
                    <a:pt x="85263" y="11237"/>
                  </a:lnTo>
                  <a:lnTo>
                    <a:pt x="81682" y="18962"/>
                  </a:lnTo>
                  <a:lnTo>
                    <a:pt x="81183" y="22474"/>
                  </a:lnTo>
                  <a:lnTo>
                    <a:pt x="81183" y="157412"/>
                  </a:lnTo>
                  <a:lnTo>
                    <a:pt x="79409" y="168689"/>
                  </a:lnTo>
                  <a:lnTo>
                    <a:pt x="76890" y="173275"/>
                  </a:lnTo>
                  <a:lnTo>
                    <a:pt x="71892" y="171916"/>
                  </a:lnTo>
                  <a:lnTo>
                    <a:pt x="62680" y="165357"/>
                  </a:lnTo>
                  <a:lnTo>
                    <a:pt x="51681" y="154088"/>
                  </a:lnTo>
                  <a:lnTo>
                    <a:pt x="40834" y="142141"/>
                  </a:lnTo>
                  <a:lnTo>
                    <a:pt x="27710" y="135515"/>
                  </a:lnTo>
                  <a:lnTo>
                    <a:pt x="9880" y="140209"/>
                  </a:lnTo>
                  <a:lnTo>
                    <a:pt x="0" y="151996"/>
                  </a:lnTo>
                  <a:lnTo>
                    <a:pt x="141" y="165017"/>
                  </a:lnTo>
                  <a:lnTo>
                    <a:pt x="4490" y="175556"/>
                  </a:lnTo>
                  <a:lnTo>
                    <a:pt x="7232" y="179895"/>
                  </a:lnTo>
                  <a:lnTo>
                    <a:pt x="75895" y="284399"/>
                  </a:lnTo>
                </a:path>
              </a:pathLst>
            </a:custGeom>
            <a:ln w="17895">
              <a:solidFill>
                <a:srgbClr val="A9ABA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78601" y="17792067"/>
              <a:ext cx="173714" cy="7212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649760" y="17204733"/>
              <a:ext cx="802005" cy="802005"/>
            </a:xfrm>
            <a:custGeom>
              <a:avLst/>
              <a:gdLst/>
              <a:ahLst/>
              <a:cxnLst/>
              <a:rect l="l" t="t" r="r" b="b"/>
              <a:pathLst>
                <a:path w="802005" h="802005">
                  <a:moveTo>
                    <a:pt x="801814" y="400911"/>
                  </a:moveTo>
                  <a:lnTo>
                    <a:pt x="799117" y="447665"/>
                  </a:lnTo>
                  <a:lnTo>
                    <a:pt x="791226" y="492834"/>
                  </a:lnTo>
                  <a:lnTo>
                    <a:pt x="778442" y="536119"/>
                  </a:lnTo>
                  <a:lnTo>
                    <a:pt x="761066" y="577218"/>
                  </a:lnTo>
                  <a:lnTo>
                    <a:pt x="739398" y="615830"/>
                  </a:lnTo>
                  <a:lnTo>
                    <a:pt x="713740" y="651655"/>
                  </a:lnTo>
                  <a:lnTo>
                    <a:pt x="684392" y="684392"/>
                  </a:lnTo>
                  <a:lnTo>
                    <a:pt x="651655" y="713740"/>
                  </a:lnTo>
                  <a:lnTo>
                    <a:pt x="615830" y="739398"/>
                  </a:lnTo>
                  <a:lnTo>
                    <a:pt x="577218" y="761066"/>
                  </a:lnTo>
                  <a:lnTo>
                    <a:pt x="536119" y="778442"/>
                  </a:lnTo>
                  <a:lnTo>
                    <a:pt x="492834" y="791226"/>
                  </a:lnTo>
                  <a:lnTo>
                    <a:pt x="447665" y="799117"/>
                  </a:lnTo>
                  <a:lnTo>
                    <a:pt x="400911" y="801814"/>
                  </a:lnTo>
                  <a:lnTo>
                    <a:pt x="354157" y="799117"/>
                  </a:lnTo>
                  <a:lnTo>
                    <a:pt x="308987" y="791226"/>
                  </a:lnTo>
                  <a:lnTo>
                    <a:pt x="265702" y="778442"/>
                  </a:lnTo>
                  <a:lnTo>
                    <a:pt x="224603" y="761066"/>
                  </a:lnTo>
                  <a:lnTo>
                    <a:pt x="185989" y="739398"/>
                  </a:lnTo>
                  <a:lnTo>
                    <a:pt x="150163" y="713740"/>
                  </a:lnTo>
                  <a:lnTo>
                    <a:pt x="117426" y="684392"/>
                  </a:lnTo>
                  <a:lnTo>
                    <a:pt x="88077" y="651655"/>
                  </a:lnTo>
                  <a:lnTo>
                    <a:pt x="62418" y="615830"/>
                  </a:lnTo>
                  <a:lnTo>
                    <a:pt x="40750" y="577218"/>
                  </a:lnTo>
                  <a:lnTo>
                    <a:pt x="23373" y="536119"/>
                  </a:lnTo>
                  <a:lnTo>
                    <a:pt x="10588" y="492834"/>
                  </a:lnTo>
                  <a:lnTo>
                    <a:pt x="2697" y="447665"/>
                  </a:lnTo>
                  <a:lnTo>
                    <a:pt x="0" y="400911"/>
                  </a:lnTo>
                  <a:lnTo>
                    <a:pt x="2697" y="354156"/>
                  </a:lnTo>
                  <a:lnTo>
                    <a:pt x="10588" y="308985"/>
                  </a:lnTo>
                  <a:lnTo>
                    <a:pt x="23373" y="265699"/>
                  </a:lnTo>
                  <a:lnTo>
                    <a:pt x="40750" y="224599"/>
                  </a:lnTo>
                  <a:lnTo>
                    <a:pt x="62418" y="185986"/>
                  </a:lnTo>
                  <a:lnTo>
                    <a:pt x="88077" y="150160"/>
                  </a:lnTo>
                  <a:lnTo>
                    <a:pt x="117426" y="117423"/>
                  </a:lnTo>
                  <a:lnTo>
                    <a:pt x="150163" y="88074"/>
                  </a:lnTo>
                  <a:lnTo>
                    <a:pt x="185989" y="62416"/>
                  </a:lnTo>
                  <a:lnTo>
                    <a:pt x="224603" y="40748"/>
                  </a:lnTo>
                  <a:lnTo>
                    <a:pt x="265702" y="23372"/>
                  </a:lnTo>
                  <a:lnTo>
                    <a:pt x="308987" y="10588"/>
                  </a:lnTo>
                  <a:lnTo>
                    <a:pt x="354157" y="2697"/>
                  </a:lnTo>
                  <a:lnTo>
                    <a:pt x="400911" y="0"/>
                  </a:lnTo>
                  <a:lnTo>
                    <a:pt x="447665" y="2697"/>
                  </a:lnTo>
                  <a:lnTo>
                    <a:pt x="492834" y="10588"/>
                  </a:lnTo>
                  <a:lnTo>
                    <a:pt x="536119" y="23372"/>
                  </a:lnTo>
                  <a:lnTo>
                    <a:pt x="577218" y="40748"/>
                  </a:lnTo>
                  <a:lnTo>
                    <a:pt x="615830" y="62416"/>
                  </a:lnTo>
                  <a:lnTo>
                    <a:pt x="651655" y="88074"/>
                  </a:lnTo>
                  <a:lnTo>
                    <a:pt x="684392" y="117423"/>
                  </a:lnTo>
                  <a:lnTo>
                    <a:pt x="713740" y="150160"/>
                  </a:lnTo>
                  <a:lnTo>
                    <a:pt x="739398" y="185986"/>
                  </a:lnTo>
                  <a:lnTo>
                    <a:pt x="761066" y="224599"/>
                  </a:lnTo>
                  <a:lnTo>
                    <a:pt x="778442" y="265699"/>
                  </a:lnTo>
                  <a:lnTo>
                    <a:pt x="791226" y="308985"/>
                  </a:lnTo>
                  <a:lnTo>
                    <a:pt x="799117" y="354156"/>
                  </a:lnTo>
                  <a:lnTo>
                    <a:pt x="801814" y="400911"/>
                  </a:lnTo>
                  <a:close/>
                </a:path>
              </a:pathLst>
            </a:custGeom>
            <a:ln w="694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2704714" y="17191691"/>
            <a:ext cx="2030730" cy="3263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50" b="1" spc="20" dirty="0">
                <a:solidFill>
                  <a:srgbClr val="231F20"/>
                </a:solidFill>
                <a:latin typeface="メイリオ"/>
                <a:cs typeface="メイリオ"/>
              </a:rPr>
              <a:t>指導教員コメント</a:t>
            </a:r>
            <a:endParaRPr sz="1950">
              <a:latin typeface="メイリオ"/>
              <a:cs typeface="メイリオ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380576" y="2239554"/>
            <a:ext cx="4224655" cy="1448435"/>
          </a:xfrm>
          <a:custGeom>
            <a:avLst/>
            <a:gdLst/>
            <a:ahLst/>
            <a:cxnLst/>
            <a:rect l="l" t="t" r="r" b="b"/>
            <a:pathLst>
              <a:path w="4224655" h="1448435">
                <a:moveTo>
                  <a:pt x="4224244" y="0"/>
                </a:moveTo>
                <a:lnTo>
                  <a:pt x="0" y="0"/>
                </a:lnTo>
                <a:lnTo>
                  <a:pt x="0" y="1447852"/>
                </a:lnTo>
                <a:lnTo>
                  <a:pt x="4224244" y="1447852"/>
                </a:lnTo>
                <a:lnTo>
                  <a:pt x="4224244" y="0"/>
                </a:lnTo>
                <a:close/>
              </a:path>
            </a:pathLst>
          </a:custGeom>
          <a:ln w="1789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618597" y="4331791"/>
            <a:ext cx="10970895" cy="1360805"/>
          </a:xfrm>
          <a:custGeom>
            <a:avLst/>
            <a:gdLst/>
            <a:ahLst/>
            <a:cxnLst/>
            <a:rect l="l" t="t" r="r" b="b"/>
            <a:pathLst>
              <a:path w="10970895" h="1360804">
                <a:moveTo>
                  <a:pt x="10970309" y="1360476"/>
                </a:moveTo>
                <a:lnTo>
                  <a:pt x="0" y="1360476"/>
                </a:lnTo>
                <a:lnTo>
                  <a:pt x="0" y="0"/>
                </a:lnTo>
                <a:lnTo>
                  <a:pt x="10970309" y="0"/>
                </a:lnTo>
                <a:lnTo>
                  <a:pt x="10970309" y="1360476"/>
                </a:lnTo>
                <a:close/>
              </a:path>
            </a:pathLst>
          </a:custGeom>
          <a:ln w="1789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618597" y="6479838"/>
            <a:ext cx="10970895" cy="1360805"/>
          </a:xfrm>
          <a:custGeom>
            <a:avLst/>
            <a:gdLst/>
            <a:ahLst/>
            <a:cxnLst/>
            <a:rect l="l" t="t" r="r" b="b"/>
            <a:pathLst>
              <a:path w="10970895" h="1360804">
                <a:moveTo>
                  <a:pt x="10970309" y="1360476"/>
                </a:moveTo>
                <a:lnTo>
                  <a:pt x="0" y="1360476"/>
                </a:lnTo>
                <a:lnTo>
                  <a:pt x="0" y="0"/>
                </a:lnTo>
                <a:lnTo>
                  <a:pt x="10970309" y="0"/>
                </a:lnTo>
                <a:lnTo>
                  <a:pt x="10970309" y="1360476"/>
                </a:lnTo>
                <a:close/>
              </a:path>
            </a:pathLst>
          </a:custGeom>
          <a:ln w="1789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618597" y="8633645"/>
            <a:ext cx="10970895" cy="4892675"/>
          </a:xfrm>
          <a:custGeom>
            <a:avLst/>
            <a:gdLst/>
            <a:ahLst/>
            <a:cxnLst/>
            <a:rect l="l" t="t" r="r" b="b"/>
            <a:pathLst>
              <a:path w="10970895" h="4892675">
                <a:moveTo>
                  <a:pt x="10970309" y="4892486"/>
                </a:moveTo>
                <a:lnTo>
                  <a:pt x="0" y="4892486"/>
                </a:lnTo>
                <a:lnTo>
                  <a:pt x="0" y="0"/>
                </a:lnTo>
                <a:lnTo>
                  <a:pt x="10970309" y="0"/>
                </a:lnTo>
                <a:lnTo>
                  <a:pt x="10970309" y="4892486"/>
                </a:lnTo>
                <a:close/>
              </a:path>
            </a:pathLst>
          </a:custGeom>
          <a:ln w="1789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618597" y="14345521"/>
            <a:ext cx="10970895" cy="2617470"/>
          </a:xfrm>
          <a:custGeom>
            <a:avLst/>
            <a:gdLst/>
            <a:ahLst/>
            <a:cxnLst/>
            <a:rect l="l" t="t" r="r" b="b"/>
            <a:pathLst>
              <a:path w="10970895" h="2617469">
                <a:moveTo>
                  <a:pt x="10970309" y="2617284"/>
                </a:moveTo>
                <a:lnTo>
                  <a:pt x="0" y="2617284"/>
                </a:lnTo>
                <a:lnTo>
                  <a:pt x="0" y="0"/>
                </a:lnTo>
                <a:lnTo>
                  <a:pt x="10970309" y="0"/>
                </a:lnTo>
                <a:lnTo>
                  <a:pt x="10970309" y="2617284"/>
                </a:lnTo>
                <a:close/>
              </a:path>
            </a:pathLst>
          </a:custGeom>
          <a:ln w="1789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676644" y="17656854"/>
            <a:ext cx="9912350" cy="1320800"/>
          </a:xfrm>
          <a:custGeom>
            <a:avLst/>
            <a:gdLst/>
            <a:ahLst/>
            <a:cxnLst/>
            <a:rect l="l" t="t" r="r" b="b"/>
            <a:pathLst>
              <a:path w="9912350" h="1320800">
                <a:moveTo>
                  <a:pt x="9912262" y="1320579"/>
                </a:moveTo>
                <a:lnTo>
                  <a:pt x="0" y="1320579"/>
                </a:lnTo>
                <a:lnTo>
                  <a:pt x="0" y="0"/>
                </a:lnTo>
                <a:lnTo>
                  <a:pt x="9912262" y="0"/>
                </a:lnTo>
                <a:lnTo>
                  <a:pt x="9912262" y="1320579"/>
                </a:lnTo>
                <a:close/>
              </a:path>
            </a:pathLst>
          </a:custGeom>
          <a:ln w="1789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554953" y="1300836"/>
            <a:ext cx="6285230" cy="2386965"/>
          </a:xfrm>
          <a:prstGeom prst="rect">
            <a:avLst/>
          </a:prstGeom>
          <a:ln w="17895">
            <a:solidFill>
              <a:srgbClr val="231F20"/>
            </a:solidFill>
          </a:ln>
        </p:spPr>
        <p:txBody>
          <a:bodyPr vert="horz" wrap="square" lIns="0" tIns="85090" rIns="0" bIns="0" rtlCol="0">
            <a:spAutoFit/>
          </a:bodyPr>
          <a:lstStyle/>
          <a:p>
            <a:pPr marL="162560">
              <a:lnSpc>
                <a:spcPct val="100000"/>
              </a:lnSpc>
              <a:spcBef>
                <a:spcPts val="670"/>
              </a:spcBef>
            </a:pPr>
            <a:r>
              <a:rPr sz="3950" b="1" spc="-5" dirty="0">
                <a:solidFill>
                  <a:srgbClr val="231F20"/>
                </a:solidFill>
                <a:latin typeface="メイリオ"/>
                <a:cs typeface="メイリオ"/>
              </a:rPr>
              <a:t>表題</a:t>
            </a:r>
            <a:endParaRPr sz="3950">
              <a:latin typeface="メイリオ"/>
              <a:cs typeface="メイリオ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117549" y="2192023"/>
            <a:ext cx="418465" cy="1108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48000"/>
              </a:lnSpc>
              <a:spcBef>
                <a:spcPts val="100"/>
              </a:spcBef>
            </a:pPr>
            <a:r>
              <a:rPr sz="1600" spc="-5" dirty="0">
                <a:solidFill>
                  <a:srgbClr val="231F20"/>
                </a:solidFill>
                <a:latin typeface="ＭＳ Ｐゴシック"/>
                <a:cs typeface="ＭＳ Ｐゴシック"/>
              </a:rPr>
              <a:t>専攻 課程 氏名</a:t>
            </a:r>
            <a:endParaRPr sz="1600">
              <a:latin typeface="ＭＳ Ｐゴシック"/>
              <a:cs typeface="ＭＳ Ｐゴシック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0706461" y="2642370"/>
            <a:ext cx="4184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31F20"/>
                </a:solidFill>
                <a:latin typeface="ＭＳ Ｐゴシック"/>
                <a:cs typeface="ＭＳ Ｐゴシック"/>
              </a:rPr>
              <a:t>分野</a:t>
            </a:r>
            <a:endParaRPr sz="1600">
              <a:latin typeface="ＭＳ Ｐゴシック"/>
              <a:cs typeface="ＭＳ Ｐゴシック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961263" y="3316471"/>
            <a:ext cx="4184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31F20"/>
                </a:solidFill>
                <a:latin typeface="ＭＳ Ｐゴシック"/>
                <a:cs typeface="ＭＳ Ｐゴシック"/>
              </a:rPr>
              <a:t>主査</a:t>
            </a:r>
            <a:endParaRPr sz="1600">
              <a:latin typeface="ＭＳ Ｐゴシック"/>
              <a:cs typeface="ＭＳ Ｐゴシック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775743" y="3316471"/>
            <a:ext cx="4184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231F20"/>
                </a:solidFill>
                <a:latin typeface="ＭＳ Ｐゴシック"/>
                <a:cs typeface="ＭＳ Ｐゴシック"/>
              </a:rPr>
              <a:t>副査</a:t>
            </a:r>
            <a:endParaRPr sz="1600">
              <a:latin typeface="ＭＳ Ｐゴシック"/>
              <a:cs typeface="ＭＳ Ｐゴシック"/>
            </a:endParaRPr>
          </a:p>
        </p:txBody>
      </p:sp>
      <p:pic>
        <p:nvPicPr>
          <p:cNvPr id="47" name="object 4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2077" y="279303"/>
            <a:ext cx="228273" cy="220941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929686" y="281290"/>
            <a:ext cx="630555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b="1" spc="10" dirty="0">
                <a:solidFill>
                  <a:srgbClr val="A27536"/>
                </a:solidFill>
                <a:latin typeface="Helvetica"/>
                <a:cs typeface="Helvetica"/>
              </a:rPr>
              <a:t>Keyword</a:t>
            </a:r>
            <a:endParaRPr sz="1100">
              <a:latin typeface="Helvetica"/>
              <a:cs typeface="Helvetica"/>
            </a:endParaRPr>
          </a:p>
        </p:txBody>
      </p:sp>
      <p:sp>
        <p:nvSpPr>
          <p:cNvPr id="49" name="object 49"/>
          <p:cNvSpPr txBox="1"/>
          <p:nvPr/>
        </p:nvSpPr>
        <p:spPr>
          <a:xfrm rot="20160000">
            <a:off x="1850113" y="17334361"/>
            <a:ext cx="174378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4"/>
              </a:lnSpc>
            </a:pPr>
            <a:r>
              <a:rPr sz="1100" b="1" spc="15" dirty="0">
                <a:solidFill>
                  <a:srgbClr val="FFFFFF"/>
                </a:solidFill>
                <a:latin typeface="メイリオ"/>
                <a:cs typeface="メイリオ"/>
              </a:rPr>
              <a:t>P</a:t>
            </a:r>
            <a:endParaRPr sz="1100">
              <a:latin typeface="メイリオ"/>
              <a:cs typeface="メイリオ"/>
            </a:endParaRPr>
          </a:p>
        </p:txBody>
      </p:sp>
      <p:sp>
        <p:nvSpPr>
          <p:cNvPr id="50" name="object 50"/>
          <p:cNvSpPr txBox="1"/>
          <p:nvPr/>
        </p:nvSpPr>
        <p:spPr>
          <a:xfrm rot="21420000">
            <a:off x="1951069" y="17310957"/>
            <a:ext cx="172948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4"/>
              </a:lnSpc>
            </a:pPr>
            <a:r>
              <a:rPr sz="1100" b="1" spc="15" dirty="0">
                <a:solidFill>
                  <a:srgbClr val="FFFFFF"/>
                </a:solidFill>
                <a:latin typeface="メイリオ"/>
                <a:cs typeface="メイリオ"/>
              </a:rPr>
              <a:t>o</a:t>
            </a:r>
            <a:endParaRPr sz="1100">
              <a:latin typeface="メイリオ"/>
              <a:cs typeface="メイリオ"/>
            </a:endParaRPr>
          </a:p>
        </p:txBody>
      </p:sp>
      <p:sp>
        <p:nvSpPr>
          <p:cNvPr id="51" name="object 51"/>
          <p:cNvSpPr txBox="1"/>
          <p:nvPr/>
        </p:nvSpPr>
        <p:spPr>
          <a:xfrm rot="720000">
            <a:off x="2062224" y="17318065"/>
            <a:ext cx="150236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100" b="1" spc="5" dirty="0">
                <a:solidFill>
                  <a:srgbClr val="FFFFFF"/>
                </a:solidFill>
                <a:latin typeface="メイリオ"/>
                <a:cs typeface="メイリオ"/>
              </a:rPr>
              <a:t>i</a:t>
            </a:r>
            <a:endParaRPr sz="1100">
              <a:latin typeface="メイリオ"/>
              <a:cs typeface="メイリオ"/>
            </a:endParaRPr>
          </a:p>
        </p:txBody>
      </p:sp>
      <p:sp>
        <p:nvSpPr>
          <p:cNvPr id="52" name="object 52"/>
          <p:cNvSpPr txBox="1"/>
          <p:nvPr/>
        </p:nvSpPr>
        <p:spPr>
          <a:xfrm rot="1500000">
            <a:off x="2123520" y="17343393"/>
            <a:ext cx="175468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85"/>
              </a:lnSpc>
            </a:pPr>
            <a:r>
              <a:rPr sz="1100" b="1" spc="15" dirty="0">
                <a:solidFill>
                  <a:srgbClr val="FFFFFF"/>
                </a:solidFill>
                <a:latin typeface="メイリオ"/>
                <a:cs typeface="メイリオ"/>
              </a:rPr>
              <a:t>n</a:t>
            </a:r>
            <a:endParaRPr sz="1100">
              <a:latin typeface="メイリオ"/>
              <a:cs typeface="メイリオ"/>
            </a:endParaRPr>
          </a:p>
        </p:txBody>
      </p:sp>
      <p:sp>
        <p:nvSpPr>
          <p:cNvPr id="53" name="object 53"/>
          <p:cNvSpPr txBox="1"/>
          <p:nvPr/>
        </p:nvSpPr>
        <p:spPr>
          <a:xfrm rot="2760000">
            <a:off x="2202634" y="17393364"/>
            <a:ext cx="157449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85"/>
              </a:lnSpc>
            </a:pPr>
            <a:r>
              <a:rPr sz="1100" b="1" spc="10" dirty="0">
                <a:solidFill>
                  <a:srgbClr val="FFFFFF"/>
                </a:solidFill>
                <a:latin typeface="メイリオ"/>
                <a:cs typeface="メイリオ"/>
              </a:rPr>
              <a:t>t</a:t>
            </a:r>
            <a:endParaRPr sz="1100">
              <a:latin typeface="メイリオ"/>
              <a:cs typeface="メイリオ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E68018F7-F702-0347-A8C1-3D64AF6C8309}"/>
              </a:ext>
            </a:extLst>
          </p:cNvPr>
          <p:cNvSpPr txBox="1"/>
          <p:nvPr/>
        </p:nvSpPr>
        <p:spPr>
          <a:xfrm>
            <a:off x="1770199" y="8766211"/>
            <a:ext cx="106645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研究内容はわかりやすく</a:t>
            </a:r>
            <a:r>
              <a:rPr lang="ja-JP" altLang="en-US"/>
              <a:t>、</a:t>
            </a:r>
            <a:endParaRPr lang="en-US" altLang="ja-JP" dirty="0"/>
          </a:p>
          <a:p>
            <a:r>
              <a:rPr kumimoji="1" lang="ja-JP" altLang="en-US"/>
              <a:t>図表・画像は別途添付も必要</a:t>
            </a:r>
            <a:endParaRPr kumimoji="1" lang="en-US" altLang="ja-JP" dirty="0"/>
          </a:p>
          <a:p>
            <a:r>
              <a:rPr lang="ja-JP" altLang="en-US"/>
              <a:t>ポスターサイズのためスマホ撮影の</a:t>
            </a:r>
            <a:endParaRPr lang="en-US" altLang="ja-JP" dirty="0"/>
          </a:p>
          <a:p>
            <a:r>
              <a:rPr lang="ja-JP" altLang="en-US"/>
              <a:t>画像は原則禁止です</a:t>
            </a:r>
            <a:endParaRPr lang="en-US" altLang="ja-JP" dirty="0"/>
          </a:p>
          <a:p>
            <a:r>
              <a:rPr lang="ja-JP" altLang="en-US"/>
              <a:t>「画像が粗い、サイズが小さい等の為」</a:t>
            </a:r>
            <a:endParaRPr kumimoji="1" lang="ja-JP" altLang="en-US"/>
          </a:p>
        </p:txBody>
      </p:sp>
      <p:sp>
        <p:nvSpPr>
          <p:cNvPr id="59" name="テキスト ボックス 1">
            <a:extLst>
              <a:ext uri="{FF2B5EF4-FFF2-40B4-BE49-F238E27FC236}">
                <a16:creationId xmlns:a16="http://schemas.microsoft.com/office/drawing/2014/main" id="{69BF5CD5-BDAC-5143-BD72-44E22FCB7D98}"/>
              </a:ext>
            </a:extLst>
          </p:cNvPr>
          <p:cNvSpPr txBox="1"/>
          <p:nvPr/>
        </p:nvSpPr>
        <p:spPr>
          <a:xfrm>
            <a:off x="1745907" y="4413250"/>
            <a:ext cx="10664533" cy="36933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en-US" altLang="ja-JP" dirty="0"/>
              <a:t>200</a:t>
            </a:r>
            <a:r>
              <a:rPr kumimoji="1" lang="ja-JP" altLang="en-US"/>
              <a:t>字程度</a:t>
            </a:r>
          </a:p>
        </p:txBody>
      </p:sp>
      <p:sp>
        <p:nvSpPr>
          <p:cNvPr id="60" name="テキスト ボックス 2">
            <a:extLst>
              <a:ext uri="{FF2B5EF4-FFF2-40B4-BE49-F238E27FC236}">
                <a16:creationId xmlns:a16="http://schemas.microsoft.com/office/drawing/2014/main" id="{749E32C1-D1DB-594E-AD32-ADF9F7913C8E}"/>
              </a:ext>
            </a:extLst>
          </p:cNvPr>
          <p:cNvSpPr txBox="1"/>
          <p:nvPr/>
        </p:nvSpPr>
        <p:spPr>
          <a:xfrm>
            <a:off x="1738287" y="6546850"/>
            <a:ext cx="10664533" cy="36933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en-US" altLang="ja-JP" dirty="0"/>
              <a:t>200</a:t>
            </a:r>
            <a:r>
              <a:rPr kumimoji="1" lang="ja-JP" altLang="en-US"/>
              <a:t>字程度</a:t>
            </a:r>
          </a:p>
        </p:txBody>
      </p:sp>
      <p:sp>
        <p:nvSpPr>
          <p:cNvPr id="61" name="テキスト ボックス 3">
            <a:extLst>
              <a:ext uri="{FF2B5EF4-FFF2-40B4-BE49-F238E27FC236}">
                <a16:creationId xmlns:a16="http://schemas.microsoft.com/office/drawing/2014/main" id="{B97EE131-4F07-5245-B043-C4C6F6382942}"/>
              </a:ext>
            </a:extLst>
          </p:cNvPr>
          <p:cNvSpPr txBox="1"/>
          <p:nvPr/>
        </p:nvSpPr>
        <p:spPr>
          <a:xfrm>
            <a:off x="1758607" y="14471650"/>
            <a:ext cx="10664533" cy="36933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en-US" altLang="ja-JP" dirty="0"/>
              <a:t>200</a:t>
            </a:r>
            <a:r>
              <a:rPr kumimoji="1" lang="ja-JP" altLang="en-US"/>
              <a:t>字程度</a:t>
            </a:r>
          </a:p>
        </p:txBody>
      </p:sp>
      <p:sp>
        <p:nvSpPr>
          <p:cNvPr id="62" name="テキスト ボックス 4">
            <a:extLst>
              <a:ext uri="{FF2B5EF4-FFF2-40B4-BE49-F238E27FC236}">
                <a16:creationId xmlns:a16="http://schemas.microsoft.com/office/drawing/2014/main" id="{5538AFBE-FAFA-304B-9166-C4A41C60D102}"/>
              </a:ext>
            </a:extLst>
          </p:cNvPr>
          <p:cNvSpPr txBox="1"/>
          <p:nvPr/>
        </p:nvSpPr>
        <p:spPr>
          <a:xfrm>
            <a:off x="2794927" y="17748250"/>
            <a:ext cx="9638373" cy="36933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kumimoji="1" lang="en-US" altLang="ja-JP" dirty="0"/>
              <a:t>200</a:t>
            </a:r>
            <a:r>
              <a:rPr kumimoji="1" lang="ja-JP" altLang="en-US"/>
              <a:t>字程度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0671F439C9B50E4FB8A196F45B8FAE1C" ma:contentTypeVersion="14" ma:contentTypeDescription="新しいドキュメントを作成します。" ma:contentTypeScope="" ma:versionID="7de3853e1e52a74ef968080c260fe524">
  <xsd:schema xmlns:xsd="http://www.w3.org/2001/XMLSchema" xmlns:xs="http://www.w3.org/2001/XMLSchema" xmlns:p="http://schemas.microsoft.com/office/2006/metadata/properties" xmlns:ns2="c24db6b7-400f-49e7-a982-59dc9f415bfe" xmlns:ns3="c4094acf-a895-437d-999c-5e9e5b96f9c6" targetNamespace="http://schemas.microsoft.com/office/2006/metadata/properties" ma:root="true" ma:fieldsID="0ab28c6954ddc366348023aeaf6165a7" ns2:_="" ns3:_="">
    <xsd:import namespace="c24db6b7-400f-49e7-a982-59dc9f415bfe"/>
    <xsd:import namespace="c4094acf-a895-437d-999c-5e9e5b96f9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3:SharedWithDetails" minOccurs="0"/>
                <xsd:element ref="ns3:SharedWithUsers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db6b7-400f-49e7-a982-59dc9f415b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画像タグ" ma:readOnly="false" ma:fieldId="{5cf76f15-5ced-4ddc-b409-7134ff3c332f}" ma:taxonomyMulti="true" ma:sspId="60c7a05f-ce3c-4e3a-9a1e-35333a4c14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094acf-a895-437d-999c-5e9e5b96f9c6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de1f6f2d-187c-4e67-be73-e9a87e15dd82}" ma:internalName="TaxCatchAll" ma:showField="CatchAllData" ma:web="c4094acf-a895-437d-999c-5e9e5b96f9c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Details" ma:index="17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4db6b7-400f-49e7-a982-59dc9f415bfe">
      <Terms xmlns="http://schemas.microsoft.com/office/infopath/2007/PartnerControls"/>
    </lcf76f155ced4ddcb4097134ff3c332f>
    <TaxCatchAll xmlns="c4094acf-a895-437d-999c-5e9e5b96f9c6" xsi:nil="true"/>
  </documentManagement>
</p:properties>
</file>

<file path=customXml/itemProps1.xml><?xml version="1.0" encoding="utf-8"?>
<ds:datastoreItem xmlns:ds="http://schemas.openxmlformats.org/officeDocument/2006/customXml" ds:itemID="{32AB81EE-E4D3-43C5-879D-20A7D89D567D}"/>
</file>

<file path=customXml/itemProps2.xml><?xml version="1.0" encoding="utf-8"?>
<ds:datastoreItem xmlns:ds="http://schemas.openxmlformats.org/officeDocument/2006/customXml" ds:itemID="{3B7FD52C-8BBB-4FA5-AE8A-28131B0C34B2}"/>
</file>

<file path=customXml/itemProps3.xml><?xml version="1.0" encoding="utf-8"?>
<ds:datastoreItem xmlns:ds="http://schemas.openxmlformats.org/officeDocument/2006/customXml" ds:itemID="{F2C7AEFF-39D9-4F0C-B895-24187325BB9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78</Words>
  <Application>Microsoft Macintosh PowerPoint</Application>
  <PresentationFormat>ユーザー設定</PresentationFormat>
  <Paragraphs>26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メイリオ</vt:lpstr>
      <vt:lpstr>Calibri</vt:lpstr>
      <vt:lpstr>Helvetica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芸術研究科</dc:title>
  <cp:lastModifiedBy>ヨシムラ アート</cp:lastModifiedBy>
  <cp:revision>1</cp:revision>
  <dcterms:created xsi:type="dcterms:W3CDTF">2025-11-13T06:46:28Z</dcterms:created>
  <dcterms:modified xsi:type="dcterms:W3CDTF">2025-11-13T06:49:27Z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2025-11-13T00:00:00Z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2025-11-13T00:00:00Z</vt:filetime>
  </property>
  <property fmtid="{D5CDD505-2E9C-101B-9397-08002B2CF9AE}" pid="5" name="ContentTypeId">
    <vt:lpwstr>0x0101000671F439C9B50E4FB8A196F45B8FAE1C</vt:lpwstr>
  </property>
</Properties>
</file>